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3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858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491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386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393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16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47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390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737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981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81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8810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990A8-E010-40CC-AF15-365B0FD346DD}" type="datetimeFigureOut">
              <a:rPr lang="en-AU" smtClean="0"/>
              <a:t>17/02/2021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D7F54-A912-4202-B358-2D3E38610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449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532" y="1390691"/>
            <a:ext cx="4612820" cy="3855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13" y="1390691"/>
            <a:ext cx="2882706" cy="38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38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The Australian National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Denham</dc:creator>
  <cp:lastModifiedBy>Tim Denham</cp:lastModifiedBy>
  <cp:revision>3</cp:revision>
  <dcterms:created xsi:type="dcterms:W3CDTF">2021-02-17T01:37:22Z</dcterms:created>
  <dcterms:modified xsi:type="dcterms:W3CDTF">2021-02-17T01:56:52Z</dcterms:modified>
</cp:coreProperties>
</file>