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70" r:id="rId11"/>
    <p:sldId id="266" r:id="rId12"/>
    <p:sldId id="269" r:id="rId13"/>
    <p:sldId id="268" r:id="rId14"/>
  </p:sldIdLst>
  <p:sldSz cx="6858000" cy="9907588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317"/>
    <p:restoredTop sz="94591"/>
  </p:normalViewPr>
  <p:slideViewPr>
    <p:cSldViewPr snapToGrid="0" snapToObjects="1">
      <p:cViewPr varScale="1">
        <p:scale>
          <a:sx n="73" d="100"/>
          <a:sy n="73" d="100"/>
        </p:scale>
        <p:origin x="361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451"/>
            <a:ext cx="5829300" cy="3449308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3778"/>
            <a:ext cx="5143500" cy="2392040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E894-034E-1D44-AC14-DC33281775C2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8704-E69F-5C44-BBE6-7158298FE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991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E894-034E-1D44-AC14-DC33281775C2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8704-E69F-5C44-BBE6-7158298FE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107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87"/>
            <a:ext cx="1478756" cy="839622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87"/>
            <a:ext cx="4350544" cy="839622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E894-034E-1D44-AC14-DC33281775C2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8704-E69F-5C44-BBE6-7158298FE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305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E894-034E-1D44-AC14-DC33281775C2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8704-E69F-5C44-BBE6-7158298FE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157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70019"/>
            <a:ext cx="5915025" cy="4121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30289"/>
            <a:ext cx="5915025" cy="2167284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E894-034E-1D44-AC14-DC33281775C2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8704-E69F-5C44-BBE6-7158298FE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145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436"/>
            <a:ext cx="2914650" cy="628627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436"/>
            <a:ext cx="2914650" cy="628627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E894-034E-1D44-AC14-DC33281775C2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8704-E69F-5C44-BBE6-7158298FE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559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90"/>
            <a:ext cx="5915025" cy="191500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736"/>
            <a:ext cx="2901255" cy="119028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9022"/>
            <a:ext cx="2901255" cy="532303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736"/>
            <a:ext cx="2915543" cy="119028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9022"/>
            <a:ext cx="2915543" cy="532303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E894-034E-1D44-AC14-DC33281775C2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8704-E69F-5C44-BBE6-7158298FE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204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E894-034E-1D44-AC14-DC33281775C2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8704-E69F-5C44-BBE6-7158298FE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983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E894-034E-1D44-AC14-DC33281775C2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8704-E69F-5C44-BBE6-7158298FE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419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506"/>
            <a:ext cx="2211884" cy="231177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511"/>
            <a:ext cx="3471863" cy="704080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2276"/>
            <a:ext cx="2211884" cy="550651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E894-034E-1D44-AC14-DC33281775C2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8704-E69F-5C44-BBE6-7158298FE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4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506"/>
            <a:ext cx="2211884" cy="231177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511"/>
            <a:ext cx="3471863" cy="704080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2276"/>
            <a:ext cx="2211884" cy="550651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E894-034E-1D44-AC14-DC33281775C2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8704-E69F-5C44-BBE6-7158298FE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074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90"/>
            <a:ext cx="5915025" cy="19150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436"/>
            <a:ext cx="5915025" cy="6286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2869"/>
            <a:ext cx="1543050" cy="5274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7E894-034E-1D44-AC14-DC33281775C2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2869"/>
            <a:ext cx="2314575" cy="5274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2869"/>
            <a:ext cx="1543050" cy="5274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38704-E69F-5C44-BBE6-7158298FE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574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D03947-35A8-D145-A361-E1E252402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684" y="292624"/>
            <a:ext cx="5915025" cy="41956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1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41C3832-FAB9-0043-A6E4-6C8F212B9954}"/>
              </a:ext>
            </a:extLst>
          </p:cNvPr>
          <p:cNvSpPr txBox="1">
            <a:spLocks/>
          </p:cNvSpPr>
          <p:nvPr/>
        </p:nvSpPr>
        <p:spPr>
          <a:xfrm>
            <a:off x="479684" y="5244419"/>
            <a:ext cx="5284735" cy="4309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b)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Farming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(plant cultivation and animal husbandry) 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FF8E90E-B29A-2F48-8B7C-F6469CA5AE26}"/>
              </a:ext>
            </a:extLst>
          </p:cNvPr>
          <p:cNvSpPr txBox="1">
            <a:spLocks/>
          </p:cNvSpPr>
          <p:nvPr/>
        </p:nvSpPr>
        <p:spPr>
          <a:xfrm>
            <a:off x="479684" y="959185"/>
            <a:ext cx="2548329" cy="4195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a) Plant cultivation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684" y="5741470"/>
            <a:ext cx="5697655" cy="319750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684" y="1413856"/>
            <a:ext cx="5697655" cy="3743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50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DD03947-35A8-D145-A361-E1E252402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684" y="292624"/>
            <a:ext cx="5915025" cy="41956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7 (continued)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41C3832-FAB9-0043-A6E4-6C8F212B9954}"/>
              </a:ext>
            </a:extLst>
          </p:cNvPr>
          <p:cNvSpPr txBox="1">
            <a:spLocks/>
          </p:cNvSpPr>
          <p:nvPr/>
        </p:nvSpPr>
        <p:spPr>
          <a:xfrm>
            <a:off x="158750" y="962283"/>
            <a:ext cx="5284735" cy="4309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c)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Cereals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(n = 597)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565" y="1545969"/>
            <a:ext cx="5511262" cy="3706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5447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9DD03947-35A8-D145-A361-E1E252402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684" y="292624"/>
            <a:ext cx="5915025" cy="41956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8 (continued)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41C3832-FAB9-0043-A6E4-6C8F212B9954}"/>
              </a:ext>
            </a:extLst>
          </p:cNvPr>
          <p:cNvSpPr txBox="1">
            <a:spLocks/>
          </p:cNvSpPr>
          <p:nvPr/>
        </p:nvSpPr>
        <p:spPr>
          <a:xfrm>
            <a:off x="158750" y="822741"/>
            <a:ext cx="5284735" cy="4309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a) World (n = 1242)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41C3832-FAB9-0043-A6E4-6C8F212B9954}"/>
              </a:ext>
            </a:extLst>
          </p:cNvPr>
          <p:cNvSpPr txBox="1">
            <a:spLocks/>
          </p:cNvSpPr>
          <p:nvPr/>
        </p:nvSpPr>
        <p:spPr>
          <a:xfrm>
            <a:off x="158750" y="5304649"/>
            <a:ext cx="5284735" cy="4309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b) Africa (n = 480)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152" y="1387749"/>
            <a:ext cx="3924085" cy="378286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152" y="5869658"/>
            <a:ext cx="3926592" cy="3653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7032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9DD03947-35A8-D145-A361-E1E252402B1C}"/>
              </a:ext>
            </a:extLst>
          </p:cNvPr>
          <p:cNvSpPr txBox="1">
            <a:spLocks/>
          </p:cNvSpPr>
          <p:nvPr/>
        </p:nvSpPr>
        <p:spPr>
          <a:xfrm>
            <a:off x="479684" y="292624"/>
            <a:ext cx="5915025" cy="4195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Figure 8 (continued)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41C3832-FAB9-0043-A6E4-6C8F212B9954}"/>
              </a:ext>
            </a:extLst>
          </p:cNvPr>
          <p:cNvSpPr txBox="1">
            <a:spLocks/>
          </p:cNvSpPr>
          <p:nvPr/>
        </p:nvSpPr>
        <p:spPr>
          <a:xfrm>
            <a:off x="158750" y="822741"/>
            <a:ext cx="5284735" cy="4309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c) Eurasia (n = 126)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741C3832-FAB9-0043-A6E4-6C8F212B9954}"/>
              </a:ext>
            </a:extLst>
          </p:cNvPr>
          <p:cNvSpPr txBox="1">
            <a:spLocks/>
          </p:cNvSpPr>
          <p:nvPr/>
        </p:nvSpPr>
        <p:spPr>
          <a:xfrm>
            <a:off x="158749" y="5199783"/>
            <a:ext cx="5284735" cy="4309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d) North America (n = 87)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9F81D5A5-11F5-4244-B064-296EB3353BDD}"/>
              </a:ext>
            </a:extLst>
          </p:cNvPr>
          <p:cNvSpPr>
            <a:spLocks noChangeAspect="1"/>
          </p:cNvSpPr>
          <p:nvPr/>
        </p:nvSpPr>
        <p:spPr>
          <a:xfrm>
            <a:off x="2448084" y="8368285"/>
            <a:ext cx="234639" cy="23463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5824" y="1318537"/>
            <a:ext cx="3962743" cy="38164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0742" y="5695580"/>
            <a:ext cx="3962743" cy="3817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1062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9DD03947-35A8-D145-A361-E1E252402B1C}"/>
              </a:ext>
            </a:extLst>
          </p:cNvPr>
          <p:cNvSpPr txBox="1">
            <a:spLocks/>
          </p:cNvSpPr>
          <p:nvPr/>
        </p:nvSpPr>
        <p:spPr>
          <a:xfrm>
            <a:off x="479684" y="292624"/>
            <a:ext cx="5915025" cy="4195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Figure 8 (continued)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41C3832-FAB9-0043-A6E4-6C8F212B9954}"/>
              </a:ext>
            </a:extLst>
          </p:cNvPr>
          <p:cNvSpPr txBox="1">
            <a:spLocks/>
          </p:cNvSpPr>
          <p:nvPr/>
        </p:nvSpPr>
        <p:spPr>
          <a:xfrm>
            <a:off x="158750" y="822741"/>
            <a:ext cx="5284735" cy="4309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e) Pacific (n = 135)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741C3832-FAB9-0043-A6E4-6C8F212B9954}"/>
              </a:ext>
            </a:extLst>
          </p:cNvPr>
          <p:cNvSpPr txBox="1">
            <a:spLocks/>
          </p:cNvSpPr>
          <p:nvPr/>
        </p:nvSpPr>
        <p:spPr>
          <a:xfrm>
            <a:off x="158750" y="5267669"/>
            <a:ext cx="5284735" cy="4309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f) South America (n = 74)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628" y="1352480"/>
            <a:ext cx="3962743" cy="381642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627" y="5797409"/>
            <a:ext cx="3962743" cy="3822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796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9DD03947-35A8-D145-A361-E1E252402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684" y="292624"/>
            <a:ext cx="5915025" cy="41956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2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41C3832-FAB9-0043-A6E4-6C8F212B9954}"/>
              </a:ext>
            </a:extLst>
          </p:cNvPr>
          <p:cNvSpPr txBox="1">
            <a:spLocks/>
          </p:cNvSpPr>
          <p:nvPr/>
        </p:nvSpPr>
        <p:spPr>
          <a:xfrm>
            <a:off x="158750" y="907513"/>
            <a:ext cx="5284735" cy="4309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a) Gathering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41C3832-FAB9-0043-A6E4-6C8F212B9954}"/>
              </a:ext>
            </a:extLst>
          </p:cNvPr>
          <p:cNvSpPr txBox="1">
            <a:spLocks/>
          </p:cNvSpPr>
          <p:nvPr/>
        </p:nvSpPr>
        <p:spPr>
          <a:xfrm>
            <a:off x="158749" y="5190333"/>
            <a:ext cx="5284735" cy="4309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b) Hunting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95025"/>
            <a:ext cx="6858000" cy="32152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681324"/>
            <a:ext cx="6867699" cy="3211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44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741C3832-FAB9-0043-A6E4-6C8F212B9954}"/>
              </a:ext>
            </a:extLst>
          </p:cNvPr>
          <p:cNvSpPr txBox="1">
            <a:spLocks/>
          </p:cNvSpPr>
          <p:nvPr/>
        </p:nvSpPr>
        <p:spPr>
          <a:xfrm>
            <a:off x="158750" y="867673"/>
            <a:ext cx="5284735" cy="4309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c) Fishing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41C3832-FAB9-0043-A6E4-6C8F212B9954}"/>
              </a:ext>
            </a:extLst>
          </p:cNvPr>
          <p:cNvSpPr txBox="1">
            <a:spLocks/>
          </p:cNvSpPr>
          <p:nvPr/>
        </p:nvSpPr>
        <p:spPr>
          <a:xfrm>
            <a:off x="158750" y="5100392"/>
            <a:ext cx="5284735" cy="4309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d) Animal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husbandry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DD03947-35A8-D145-A361-E1E252402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684" y="292624"/>
            <a:ext cx="5915025" cy="41956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2 (continued)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39155"/>
            <a:ext cx="6858000" cy="311667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593955"/>
            <a:ext cx="6841683" cy="3262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508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9DD03947-35A8-D145-A361-E1E252402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684" y="292624"/>
            <a:ext cx="5915025" cy="41956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2 (continued)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41C3832-FAB9-0043-A6E4-6C8F212B9954}"/>
              </a:ext>
            </a:extLst>
          </p:cNvPr>
          <p:cNvSpPr txBox="1">
            <a:spLocks/>
          </p:cNvSpPr>
          <p:nvPr/>
        </p:nvSpPr>
        <p:spPr>
          <a:xfrm>
            <a:off x="158750" y="843186"/>
            <a:ext cx="5284735" cy="4309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e) Plant cultivation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41C3832-FAB9-0043-A6E4-6C8F212B9954}"/>
              </a:ext>
            </a:extLst>
          </p:cNvPr>
          <p:cNvSpPr txBox="1">
            <a:spLocks/>
          </p:cNvSpPr>
          <p:nvPr/>
        </p:nvSpPr>
        <p:spPr>
          <a:xfrm>
            <a:off x="158750" y="4982970"/>
            <a:ext cx="5284735" cy="4309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Key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891" y="1418001"/>
            <a:ext cx="6865891" cy="32585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170" y="5141595"/>
            <a:ext cx="5076825" cy="404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404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9DD03947-35A8-D145-A361-E1E252402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684" y="292624"/>
            <a:ext cx="5915025" cy="41956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3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15" y="1110341"/>
            <a:ext cx="6844985" cy="514436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1444" y="6385537"/>
            <a:ext cx="4048125" cy="215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1419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9DD03947-35A8-D145-A361-E1E252402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684" y="292624"/>
            <a:ext cx="5915025" cy="41956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4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41C3832-FAB9-0043-A6E4-6C8F212B9954}"/>
              </a:ext>
            </a:extLst>
          </p:cNvPr>
          <p:cNvSpPr txBox="1">
            <a:spLocks/>
          </p:cNvSpPr>
          <p:nvPr/>
        </p:nvSpPr>
        <p:spPr>
          <a:xfrm>
            <a:off x="158750" y="855781"/>
            <a:ext cx="5284735" cy="4309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a) Map of middle ground societies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41C3832-FAB9-0043-A6E4-6C8F212B9954}"/>
              </a:ext>
            </a:extLst>
          </p:cNvPr>
          <p:cNvSpPr txBox="1">
            <a:spLocks/>
          </p:cNvSpPr>
          <p:nvPr/>
        </p:nvSpPr>
        <p:spPr>
          <a:xfrm>
            <a:off x="158750" y="4613057"/>
            <a:ext cx="5284735" cy="43097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b) Graph of middle ground societies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290010"/>
            <a:ext cx="6858000" cy="315696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3612" y="5044035"/>
            <a:ext cx="4530778" cy="4762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790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9DD03947-35A8-D145-A361-E1E252402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684" y="292624"/>
            <a:ext cx="5915025" cy="41956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5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5B91B1C-D0CF-0F4B-AC16-64CD4FF3B1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4845" y="6241635"/>
            <a:ext cx="3584702" cy="181249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691" y="928480"/>
            <a:ext cx="6864691" cy="4889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324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9DD03947-35A8-D145-A361-E1E252402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684" y="292624"/>
            <a:ext cx="5915025" cy="41956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6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41C3832-FAB9-0043-A6E4-6C8F212B9954}"/>
              </a:ext>
            </a:extLst>
          </p:cNvPr>
          <p:cNvSpPr txBox="1">
            <a:spLocks/>
          </p:cNvSpPr>
          <p:nvPr/>
        </p:nvSpPr>
        <p:spPr>
          <a:xfrm>
            <a:off x="158750" y="855781"/>
            <a:ext cx="5284735" cy="4309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a) Map of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dominant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rop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ypes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41C3832-FAB9-0043-A6E4-6C8F212B9954}"/>
              </a:ext>
            </a:extLst>
          </p:cNvPr>
          <p:cNvSpPr txBox="1">
            <a:spLocks/>
          </p:cNvSpPr>
          <p:nvPr/>
        </p:nvSpPr>
        <p:spPr>
          <a:xfrm>
            <a:off x="158750" y="4677484"/>
            <a:ext cx="5284735" cy="4309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b) Graph of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dominant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rop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ypes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continent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370955"/>
            <a:ext cx="6858000" cy="311816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038" y="5296830"/>
            <a:ext cx="5922671" cy="4231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5687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9DD03947-35A8-D145-A361-E1E252402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684" y="292624"/>
            <a:ext cx="5915025" cy="41956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7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41C3832-FAB9-0043-A6E4-6C8F212B9954}"/>
              </a:ext>
            </a:extLst>
          </p:cNvPr>
          <p:cNvSpPr txBox="1">
            <a:spLocks/>
          </p:cNvSpPr>
          <p:nvPr/>
        </p:nvSpPr>
        <p:spPr>
          <a:xfrm>
            <a:off x="158750" y="822741"/>
            <a:ext cx="5284735" cy="4309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a) Arboriculture (n = 80)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741C3832-FAB9-0043-A6E4-6C8F212B9954}"/>
              </a:ext>
            </a:extLst>
          </p:cNvPr>
          <p:cNvSpPr txBox="1">
            <a:spLocks/>
          </p:cNvSpPr>
          <p:nvPr/>
        </p:nvSpPr>
        <p:spPr>
          <a:xfrm>
            <a:off x="158750" y="5246450"/>
            <a:ext cx="5284735" cy="4309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b)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Root crops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(n = 231)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565" y="1364269"/>
            <a:ext cx="5511262" cy="370668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369" y="5852920"/>
            <a:ext cx="5511262" cy="3706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3910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411</TotalTime>
  <Words>181</Words>
  <Application>Microsoft Office PowerPoint</Application>
  <PresentationFormat>Custom</PresentationFormat>
  <Paragraphs>34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Figure 1</vt:lpstr>
      <vt:lpstr>Figure 2</vt:lpstr>
      <vt:lpstr>Figure 2 (continued)</vt:lpstr>
      <vt:lpstr>Figure 2 (continued)</vt:lpstr>
      <vt:lpstr>Figure 3</vt:lpstr>
      <vt:lpstr>Figure 4</vt:lpstr>
      <vt:lpstr>Figure 5</vt:lpstr>
      <vt:lpstr>Figure 6</vt:lpstr>
      <vt:lpstr>Figure 7</vt:lpstr>
      <vt:lpstr>Figure 7 (continued)</vt:lpstr>
      <vt:lpstr>Figure 8 (continued)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Random Writer</dc:creator>
  <cp:lastModifiedBy>Tim Denham</cp:lastModifiedBy>
  <cp:revision>37</cp:revision>
  <cp:lastPrinted>2021-12-07T03:07:43Z</cp:lastPrinted>
  <dcterms:created xsi:type="dcterms:W3CDTF">2021-08-27T02:03:37Z</dcterms:created>
  <dcterms:modified xsi:type="dcterms:W3CDTF">2021-12-07T04:06:21Z</dcterms:modified>
</cp:coreProperties>
</file>